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6" r:id="rId6"/>
    <p:sldId id="312" r:id="rId7"/>
    <p:sldId id="313" r:id="rId8"/>
    <p:sldId id="314" r:id="rId9"/>
    <p:sldId id="315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750960"/>
    <a:srgbClr val="710D57"/>
    <a:srgbClr val="69152D"/>
    <a:srgbClr val="A50335"/>
    <a:srgbClr val="FEC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7" y="9842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33" y="1611215"/>
            <a:ext cx="3503122" cy="1244361"/>
          </a:xfr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Rock paper scissor </a:t>
            </a:r>
            <a:r>
              <a:rPr lang="en-IN" sz="2000" dirty="0"/>
              <a:t>✊ 🧻 ✂️</a:t>
            </a: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647" y="3286459"/>
            <a:ext cx="3943663" cy="2088145"/>
          </a:xfr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1800" b="1" u="sng" dirty="0" err="1">
                <a:solidFill>
                  <a:schemeClr val="accent1"/>
                </a:solidFill>
              </a:rPr>
              <a:t>Name</a:t>
            </a:r>
            <a:r>
              <a:rPr lang="en-US" sz="1800" b="1" u="sng" dirty="0" err="1">
                <a:solidFill>
                  <a:srgbClr val="FC05CB"/>
                </a:solidFill>
              </a:rPr>
              <a:t>:</a:t>
            </a:r>
            <a:r>
              <a:rPr lang="en-US" sz="1800" dirty="0" err="1">
                <a:solidFill>
                  <a:schemeClr val="tx2"/>
                </a:solidFill>
              </a:rPr>
              <a:t>Thatha.Archana</a:t>
            </a:r>
            <a:r>
              <a:rPr lang="en-US" sz="1800" dirty="0">
                <a:solidFill>
                  <a:schemeClr val="tx2"/>
                </a:solidFill>
              </a:rPr>
              <a:t> Bhavani</a:t>
            </a:r>
          </a:p>
          <a:p>
            <a:pPr algn="l"/>
            <a:r>
              <a:rPr lang="en-US" sz="1800" b="1" u="sng" dirty="0" err="1">
                <a:solidFill>
                  <a:srgbClr val="FC05CB"/>
                </a:solidFill>
              </a:rPr>
              <a:t>Subtitle</a:t>
            </a:r>
            <a:r>
              <a:rPr lang="en-US" sz="1400" dirty="0" err="1"/>
              <a:t>The</a:t>
            </a:r>
            <a:r>
              <a:rPr lang="en-US" sz="1400" dirty="0"/>
              <a:t> Ultimate Hand Game Showdown</a:t>
            </a:r>
          </a:p>
          <a:p>
            <a:pPr algn="l"/>
            <a:r>
              <a:rPr lang="en-US" sz="1800" b="1" u="sng" dirty="0" err="1">
                <a:solidFill>
                  <a:srgbClr val="FC05CB"/>
                </a:solidFill>
              </a:rPr>
              <a:t>Organisation</a:t>
            </a:r>
            <a:r>
              <a:rPr lang="en-US" sz="1800" b="1" u="sng" dirty="0">
                <a:solidFill>
                  <a:srgbClr val="FC05CB"/>
                </a:solidFill>
              </a:rPr>
              <a:t>:</a:t>
            </a:r>
            <a:r>
              <a:rPr lang="en-US" sz="1800" dirty="0">
                <a:solidFill>
                  <a:srgbClr val="FC05CB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Micro IT</a:t>
            </a:r>
          </a:p>
          <a:p>
            <a:pPr algn="l"/>
            <a:r>
              <a:rPr lang="en-US" sz="1800" b="1" u="sng" dirty="0">
                <a:solidFill>
                  <a:srgbClr val="FC05CB"/>
                </a:solidFill>
              </a:rPr>
              <a:t>Topic :</a:t>
            </a:r>
            <a:r>
              <a:rPr lang="en-US" sz="1800" dirty="0">
                <a:solidFill>
                  <a:schemeClr val="tx2"/>
                </a:solidFill>
              </a:rPr>
              <a:t>rock paper scissor</a:t>
            </a:r>
          </a:p>
          <a:p>
            <a:pPr algn="l"/>
            <a:endParaRPr lang="en-US" sz="1800" dirty="0">
              <a:solidFill>
                <a:srgbClr val="FC05CB"/>
              </a:solidFill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54AAE9E4-453E-69E8-2092-0A3FF84C3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82" y="3327499"/>
            <a:ext cx="367665" cy="3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4DE-34FE-9BBF-EA26-791A7C5F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D60093"/>
                </a:solidFill>
              </a:rPr>
              <a:t>Game in 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1BEE1-0F87-8B50-F391-678C5AEA7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146011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Step-by-step walkthrough of a 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Example: You pick Rock, friend picks Scissors → You win</a:t>
            </a:r>
          </a:p>
          <a:p>
            <a:endParaRPr lang="en-IN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03C9690-F034-0EB1-56FA-E51177E4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239" y="1081638"/>
            <a:ext cx="4870580" cy="464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0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6CEC-ABB6-1A84-3386-B08DCBA3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0508"/>
            <a:ext cx="3706889" cy="761338"/>
          </a:xfrm>
        </p:spPr>
        <p:txBody>
          <a:bodyPr/>
          <a:lstStyle/>
          <a:p>
            <a:r>
              <a:rPr lang="en-IN" dirty="0">
                <a:solidFill>
                  <a:srgbClr val="D60093"/>
                </a:solidFill>
              </a:rPr>
              <a:t>Strategy Tips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DFCDBA5D-AD7D-490C-EDB0-17DAFFB96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45" y="802432"/>
            <a:ext cx="4802760" cy="525313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BAA23EB-1C27-B6BC-D83B-3B2C4127079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914400" y="1515032"/>
            <a:ext cx="437605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Play unpredictably (Randomize!)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Don’t fall into patterns. Humans are bad at being truly random, so mix it up consciously.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Observe opponent tendencies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People often start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Rock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Beginners especially do this, so consider starting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Paper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the "Win-Stay, Lose-Shift" principle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Many players unconsciously follow this: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they win, they repeat the same move.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they lose, they switch to the move that would beat the one you just used.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Counter expected behavior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you notice your opponent follows a pattern (e.g., always goes Rock after losing),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pre-counter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it.</a:t>
            </a:r>
          </a:p>
        </p:txBody>
      </p:sp>
    </p:spTree>
    <p:extLst>
      <p:ext uri="{BB962C8B-B14F-4D97-AF65-F5344CB8AC3E}">
        <p14:creationId xmlns:p14="http://schemas.microsoft.com/office/powerpoint/2010/main" val="229442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D2C3-A20E-CA25-306E-FCBC444F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68" y="279918"/>
            <a:ext cx="3706889" cy="780000"/>
          </a:xfrm>
        </p:spPr>
        <p:txBody>
          <a:bodyPr/>
          <a:lstStyle/>
          <a:p>
            <a:r>
              <a:rPr lang="en-IN" dirty="0">
                <a:solidFill>
                  <a:srgbClr val="D60093"/>
                </a:solidFill>
              </a:rPr>
              <a:t>Fun Variations: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42AA-2B27-B345-0F17-42360656F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3216" y="609600"/>
            <a:ext cx="6304989" cy="5968482"/>
          </a:xfrm>
        </p:spPr>
        <p:txBody>
          <a:bodyPr/>
          <a:lstStyle/>
          <a:p>
            <a:pPr>
              <a:buNone/>
            </a:pPr>
            <a:r>
              <a:rPr lang="en-IN" b="1" dirty="0"/>
              <a:t>🖐️ 1. Rock, Paper, Scissors, Lizard, Spock</a:t>
            </a:r>
          </a:p>
          <a:p>
            <a:pPr>
              <a:buNone/>
            </a:pPr>
            <a:r>
              <a:rPr lang="en-IN" dirty="0"/>
              <a:t>Made popular by </a:t>
            </a:r>
            <a:r>
              <a:rPr lang="en-IN" i="1" dirty="0"/>
              <a:t>The Big Bang Theory</a:t>
            </a:r>
            <a:r>
              <a:rPr lang="en-IN" dirty="0"/>
              <a:t>, this version adds two new gestures:</a:t>
            </a:r>
          </a:p>
          <a:p>
            <a:pPr>
              <a:buNone/>
            </a:pPr>
            <a:r>
              <a:rPr lang="en-IN" b="1" dirty="0"/>
              <a:t>Expanded Rules: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Scissors cuts Paper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Paper covers Rock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Rock crushes Lizard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Lizard poisons Spock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Spock smashes Scissors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Scissors decapitates Lizard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Lizard eats Paper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Paper disproves Spock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Spock vaporizes Rock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Rock crushes Scissors</a:t>
            </a:r>
            <a:endParaRPr lang="en-IN" dirty="0"/>
          </a:p>
          <a:p>
            <a:r>
              <a:rPr lang="en-IN" dirty="0"/>
              <a:t>🧠 Harder to predict = more fun.</a:t>
            </a:r>
          </a:p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058D1-CDAC-E821-5FDC-E8491601AFE4}"/>
              </a:ext>
            </a:extLst>
          </p:cNvPr>
          <p:cNvSpPr txBox="1"/>
          <p:nvPr/>
        </p:nvSpPr>
        <p:spPr>
          <a:xfrm>
            <a:off x="1033366" y="1059918"/>
            <a:ext cx="393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Rock, Paper, Scissors, Lizard, Spock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0D5AA5-327B-5C8C-3D67-2202CA70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70" y="1879568"/>
            <a:ext cx="4247761" cy="39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6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5930-F792-3F45-E0B8-4BC48A8C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559" y="0"/>
            <a:ext cx="3706889" cy="66713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D60093"/>
                </a:solidFill>
              </a:rPr>
              <a:t>Code</a:t>
            </a:r>
            <a:endParaRPr lang="en-IN" sz="3600" b="1" dirty="0">
              <a:solidFill>
                <a:srgbClr val="D6009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2A327-4263-46CD-E823-D0292E76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24" y="907612"/>
            <a:ext cx="3859843" cy="5434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6DBEF-64F2-9EA3-045B-BB8E4D26E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93" y="907612"/>
            <a:ext cx="4249830" cy="54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8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50C177A-15BB-A110-8973-EC8DF2704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95322" y="1502229"/>
            <a:ext cx="4370661" cy="428897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D60093"/>
                </a:solidFill>
              </a:rPr>
              <a:t>Output:</a:t>
            </a:r>
          </a:p>
          <a:p>
            <a:endParaRPr lang="en-IN" sz="2000" b="1" dirty="0">
              <a:solidFill>
                <a:srgbClr val="D60093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7B6129-61BD-FBDF-6595-2CE63FDFC77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292100"/>
            <a:ext cx="5794375" cy="5080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3AEC3-3A84-E5C4-3042-A3B89EE0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" y="5372100"/>
            <a:ext cx="5794270" cy="1371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8EDE98-0CE6-BAE7-8CD9-2C81A8C6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46" y="2152201"/>
            <a:ext cx="484801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5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F25A2E3-A2BE-599C-2D89-EE0D646F7D68}"/>
              </a:ext>
            </a:extLst>
          </p:cNvPr>
          <p:cNvSpPr/>
          <p:nvPr/>
        </p:nvSpPr>
        <p:spPr>
          <a:xfrm>
            <a:off x="2761861" y="1990531"/>
            <a:ext cx="6391470" cy="2537927"/>
          </a:xfrm>
          <a:prstGeom prst="cloudCallout">
            <a:avLst>
              <a:gd name="adj1" fmla="val -35432"/>
              <a:gd name="adj2" fmla="val 595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Thank you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47421-9A73-B123-721D-E3DEF144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16" y="127820"/>
            <a:ext cx="7472516" cy="609600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D60093"/>
                </a:solidFill>
              </a:rPr>
              <a:t>🔍 </a:t>
            </a:r>
            <a:r>
              <a:rPr lang="en-IN" sz="3200" b="1" dirty="0">
                <a:solidFill>
                  <a:srgbClr val="D60093"/>
                </a:solidFill>
              </a:rPr>
              <a:t>Abstract </a:t>
            </a:r>
            <a:endParaRPr lang="en-IN" sz="3200" dirty="0">
              <a:solidFill>
                <a:srgbClr val="D6009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DD6F1-CDC6-5CE3-F733-94E8C1A0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37420"/>
            <a:ext cx="10353762" cy="581086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This project is a simple interactive </a:t>
            </a:r>
            <a:r>
              <a:rPr lang="en-US" b="1" dirty="0"/>
              <a:t>Rock Paper Scissors game</a:t>
            </a:r>
            <a:r>
              <a:rPr lang="en-US" dirty="0"/>
              <a:t> implemented using </a:t>
            </a:r>
            <a:r>
              <a:rPr lang="en-US" b="1" dirty="0"/>
              <a:t>HTML, CSS, and JavaScript</a:t>
            </a:r>
            <a:r>
              <a:rPr lang="en-US" dirty="0"/>
              <a:t>. The game provides a user-friendly interface where players can select one of three choices: Rock (🪨), Paper (📄), or Scissors (✂️). Upon selection, the computer randomly chooses its move, and the result (win, lose, or draw) is displayed along with updated scores.</a:t>
            </a:r>
          </a:p>
          <a:p>
            <a:pPr>
              <a:buNone/>
            </a:pPr>
            <a:r>
              <a:rPr lang="en-US" b="1" dirty="0">
                <a:solidFill>
                  <a:srgbClr val="D60093"/>
                </a:solidFill>
              </a:rPr>
              <a:t>Key Features:</a:t>
            </a:r>
            <a:endParaRPr lang="en-US" dirty="0">
              <a:solidFill>
                <a:srgbClr val="D6009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Responsive buttons</a:t>
            </a:r>
            <a:r>
              <a:rPr lang="en-US" dirty="0"/>
              <a:t> with visual cues and hover effects.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</a:t>
            </a:r>
            <a:r>
              <a:rPr lang="en-US" b="1" dirty="0"/>
              <a:t>result display</a:t>
            </a:r>
            <a:r>
              <a:rPr lang="en-US" dirty="0"/>
              <a:t> based on game logic.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Score tracking</a:t>
            </a:r>
            <a:r>
              <a:rPr lang="en-US" dirty="0"/>
              <a:t> for both the player and the computer.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Clean, modern UI with a centered layout and intuitive design.</a:t>
            </a:r>
          </a:p>
          <a:p>
            <a:r>
              <a:rPr lang="en-US" dirty="0"/>
              <a:t>This mini-project demonstrates basic </a:t>
            </a:r>
            <a:r>
              <a:rPr lang="en-US" b="1" dirty="0"/>
              <a:t>event handling</a:t>
            </a:r>
            <a:r>
              <a:rPr lang="en-US" dirty="0"/>
              <a:t>, </a:t>
            </a:r>
            <a:r>
              <a:rPr lang="en-US" b="1" dirty="0"/>
              <a:t>conditional logic</a:t>
            </a:r>
            <a:r>
              <a:rPr lang="en-US" dirty="0"/>
              <a:t>, and </a:t>
            </a:r>
            <a:r>
              <a:rPr lang="en-US" b="1" dirty="0"/>
              <a:t>DOM manipulation</a:t>
            </a:r>
            <a:r>
              <a:rPr lang="en-US" dirty="0"/>
              <a:t>, making it an excellent beginner-level example of interactive web development.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85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F334-0CD0-E3C8-5877-D9AEDDC3F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15" y="216310"/>
            <a:ext cx="10353762" cy="511277"/>
          </a:xfrm>
        </p:spPr>
        <p:txBody>
          <a:bodyPr>
            <a:normAutofit fontScale="90000"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D60093"/>
                </a:solidFill>
              </a:rPr>
              <a:t>Introduction</a:t>
            </a:r>
            <a:endParaRPr lang="en-IN" dirty="0">
              <a:solidFill>
                <a:srgbClr val="D6009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75BFD-8B0A-1DD3-9A8F-73C79B730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796414"/>
            <a:ext cx="11287432" cy="566338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D60093"/>
                </a:solidFill>
              </a:rPr>
              <a:t>What is Rock, Paper, Scissors?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simple hand game played between two people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player chooses one of three options: Rock, Paper, or Scissors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Often used to settle disputes or just for fun!</a:t>
            </a:r>
          </a:p>
          <a:p>
            <a:r>
              <a:rPr lang="en-IN" dirty="0">
                <a:solidFill>
                  <a:srgbClr val="D60093"/>
                </a:solidFill>
              </a:rPr>
              <a:t>Where is it played?</a:t>
            </a:r>
          </a:p>
          <a:p>
            <a:pPr>
              <a:buNone/>
            </a:pPr>
            <a:r>
              <a:rPr lang="en-US" b="1" dirty="0"/>
              <a:t>Rock, Paper, Scissors</a:t>
            </a:r>
            <a:r>
              <a:rPr lang="en-US" dirty="0"/>
              <a:t> is a hand game that can be played: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Anywhere</a:t>
            </a:r>
            <a:r>
              <a:rPr lang="en-US" dirty="0"/>
              <a:t>, since it requires no equipment — just two players using hand gestures.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Commonly played </a:t>
            </a:r>
            <a:r>
              <a:rPr lang="en-US" b="1" dirty="0"/>
              <a:t>in person</a:t>
            </a:r>
            <a:r>
              <a:rPr lang="en-US" dirty="0"/>
              <a:t> as a quick decision-making tool (like flipping a coin).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can also be played </a:t>
            </a:r>
            <a:r>
              <a:rPr lang="en-US" b="1" dirty="0"/>
              <a:t>online</a:t>
            </a:r>
            <a:r>
              <a:rPr lang="en-US" dirty="0"/>
              <a:t> or through </a:t>
            </a:r>
            <a:r>
              <a:rPr lang="en-US" b="1" dirty="0"/>
              <a:t>apps</a:t>
            </a:r>
            <a:r>
              <a:rPr lang="en-US" dirty="0"/>
              <a:t> and </a:t>
            </a:r>
            <a:r>
              <a:rPr lang="en-US" b="1" dirty="0"/>
              <a:t>video games</a:t>
            </a:r>
            <a:r>
              <a:rPr lang="en-US" dirty="0"/>
              <a:t>.</a:t>
            </a:r>
          </a:p>
          <a:p>
            <a:r>
              <a:rPr lang="en-IN" dirty="0">
                <a:solidFill>
                  <a:srgbClr val="D60093"/>
                </a:solidFill>
              </a:rPr>
              <a:t>Why is it fun?</a:t>
            </a:r>
          </a:p>
          <a:p>
            <a:pPr marL="36900" indent="0">
              <a:buNone/>
            </a:pPr>
            <a:r>
              <a:rPr lang="en-US" b="1" dirty="0"/>
              <a:t>Rock, Paper, Scissors</a:t>
            </a:r>
            <a:r>
              <a:rPr lang="en-US" dirty="0"/>
              <a:t> is fun for a few key reasons: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675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6F46A-090B-B4EE-7FD0-6E4F27E6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934065"/>
            <a:ext cx="10353762" cy="518159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D60093"/>
                </a:solidFill>
              </a:rPr>
              <a:t>Simplicity: </a:t>
            </a:r>
            <a:r>
              <a:rPr lang="en-US" dirty="0"/>
              <a:t>The rules are easy to learn — anyone can play instantly, regardless of age or language.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D60093"/>
                </a:solidFill>
              </a:rPr>
              <a:t>Fast-paced</a:t>
            </a:r>
            <a:r>
              <a:rPr lang="en-US" dirty="0">
                <a:solidFill>
                  <a:srgbClr val="D60093"/>
                </a:solidFill>
              </a:rPr>
              <a:t>:</a:t>
            </a:r>
            <a:r>
              <a:rPr lang="en-US" dirty="0"/>
              <a:t> Each round takes only a few seconds, making it perfect for quick matches or settling decisions on the spot.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D60093"/>
                </a:solidFill>
              </a:rPr>
              <a:t>Unpredictability</a:t>
            </a:r>
            <a:r>
              <a:rPr lang="en-US" dirty="0">
                <a:solidFill>
                  <a:srgbClr val="D60093"/>
                </a:solidFill>
              </a:rPr>
              <a:t>:</a:t>
            </a:r>
            <a:r>
              <a:rPr lang="en-US" dirty="0"/>
              <a:t> Since it's based on guessing and psychology, there’s suspense in trying to outsmart your opponent.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D60093"/>
                </a:solidFill>
              </a:rPr>
              <a:t>Competition</a:t>
            </a:r>
            <a:r>
              <a:rPr lang="en-US" dirty="0">
                <a:solidFill>
                  <a:srgbClr val="D60093"/>
                </a:solidFill>
              </a:rPr>
              <a:t>: </a:t>
            </a:r>
            <a:r>
              <a:rPr lang="en-US" dirty="0"/>
              <a:t>Even though it’s simple, there's still a winner and loser, which adds excitement.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D60093"/>
                </a:solidFill>
              </a:rPr>
              <a:t>Mind games</a:t>
            </a:r>
            <a:r>
              <a:rPr lang="en-US" dirty="0">
                <a:solidFill>
                  <a:srgbClr val="D60093"/>
                </a:solidFill>
              </a:rPr>
              <a:t>: </a:t>
            </a:r>
            <a:r>
              <a:rPr lang="en-US" dirty="0"/>
              <a:t>Advanced players enjoy the psychological battle — predicting patterns, bluffing, or baiting choices.</a:t>
            </a:r>
          </a:p>
          <a:p>
            <a:r>
              <a:rPr lang="en-US" dirty="0"/>
              <a:t>It’s a mix of </a:t>
            </a:r>
            <a:r>
              <a:rPr lang="en-US" b="1" dirty="0"/>
              <a:t>chance, skill, and fun mind play</a:t>
            </a:r>
            <a:r>
              <a:rPr lang="en-US" dirty="0"/>
              <a:t>, all packed into a few seconds — that’s what makes it enjoyable.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201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19E5-132C-F5CF-E993-F88980C3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065"/>
            <a:ext cx="4484115" cy="894736"/>
          </a:xfrm>
        </p:spPr>
        <p:txBody>
          <a:bodyPr>
            <a:normAutofit fontScale="90000"/>
          </a:bodyPr>
          <a:lstStyle/>
          <a:p>
            <a:pPr marL="914400" indent="-9144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D60093"/>
                </a:solidFill>
              </a:rPr>
              <a:t>History of game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D8C1-5BEC-B771-141B-D4DF36571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16" y="817921"/>
            <a:ext cx="10717767" cy="54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D60093"/>
                </a:solidFill>
              </a:rPr>
              <a:t>🐉</a:t>
            </a:r>
            <a:r>
              <a:rPr lang="en-US" dirty="0"/>
              <a:t> </a:t>
            </a:r>
            <a:r>
              <a:rPr lang="en-US" b="1" dirty="0"/>
              <a:t>Long ago in China (about 2,000 years ago)</a:t>
            </a:r>
          </a:p>
          <a:p>
            <a:r>
              <a:rPr lang="en-US" dirty="0"/>
              <a:t>People played a hand game called </a:t>
            </a:r>
            <a:r>
              <a:rPr lang="en-US" b="1" dirty="0"/>
              <a:t>"</a:t>
            </a:r>
            <a:r>
              <a:rPr lang="en-US" b="1" dirty="0" err="1"/>
              <a:t>shoushiling</a:t>
            </a:r>
            <a:r>
              <a:rPr lang="en-US" b="1" dirty="0"/>
              <a:t>"</a:t>
            </a:r>
            <a:r>
              <a:rPr lang="en-US" dirty="0"/>
              <a:t> to help make decisions or just for fun.</a:t>
            </a:r>
          </a:p>
          <a:p>
            <a:pPr>
              <a:buNone/>
            </a:pPr>
            <a:r>
              <a:rPr lang="en-US" b="1" dirty="0"/>
              <a:t>🇯🇵 Then in Japan (about 400 years ago)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game changed a bit and became </a:t>
            </a:r>
            <a:r>
              <a:rPr lang="en-US" b="1" dirty="0"/>
              <a:t>"Jan-Ken"</a:t>
            </a:r>
            <a:r>
              <a:rPr lang="en-US" dirty="0"/>
              <a:t>, using the hand signs we know today: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Rock (fist)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Paper (open hand)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Scissors (two fingers)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became very popular with kids and adults.</a:t>
            </a:r>
          </a:p>
          <a:p>
            <a:pPr>
              <a:buNone/>
            </a:pPr>
            <a:r>
              <a:rPr lang="en-US" b="1" dirty="0">
                <a:solidFill>
                  <a:srgbClr val="D60093"/>
                </a:solidFill>
              </a:rPr>
              <a:t>🌍</a:t>
            </a:r>
            <a:r>
              <a:rPr lang="en-US" b="1" dirty="0"/>
              <a:t> Later in the West (about 100 years ago)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game spread to </a:t>
            </a:r>
            <a:r>
              <a:rPr lang="en-US" b="1" dirty="0"/>
              <a:t>Europe</a:t>
            </a:r>
            <a:r>
              <a:rPr lang="en-US" dirty="0"/>
              <a:t> and </a:t>
            </a:r>
            <a:r>
              <a:rPr lang="en-US" b="1" dirty="0"/>
              <a:t>America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People started calling it </a:t>
            </a:r>
            <a:r>
              <a:rPr lang="en-US" b="1" dirty="0"/>
              <a:t>Rock, Paper, Scissors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became a fun way to settle arguments or choose who goes first.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7651EB-EFBB-ABB9-6091-CE11DC42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252" y="2812026"/>
            <a:ext cx="4945625" cy="26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9864-F18A-D9DA-E7C2-003AC77E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747" y="501444"/>
            <a:ext cx="3706889" cy="123198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D60093"/>
                </a:solidFill>
              </a:rPr>
              <a:t>Objective of rock paper scissor</a:t>
            </a:r>
            <a:endParaRPr lang="en-IN" sz="3200" b="1" dirty="0">
              <a:solidFill>
                <a:srgbClr val="D60093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64D047E-0BC5-3461-CBCA-8DDA15D86A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52103" y="1243787"/>
            <a:ext cx="6548284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objective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Rock, Paper, Scissors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simple: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👉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beat your opponent by choosing a hand sign that wins against theirs.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Here’s how it works: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Rock beats Scissors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(Rock crushes Scissors)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Scissors beats Paper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(Scissors cuts Paper)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Paper beats Rock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(Paper covers Rock)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 both players choose the same sign, it’s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you play again.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It’s often used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Decide who goes first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Settle arguments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Just have fun!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9E987-3545-8107-ED67-5652E70D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4" y="2277643"/>
            <a:ext cx="3706889" cy="34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BED3-50D8-3317-064F-DF6069CFA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95" y="339012"/>
            <a:ext cx="3706889" cy="1821918"/>
          </a:xfrm>
        </p:spPr>
        <p:txBody>
          <a:bodyPr/>
          <a:lstStyle/>
          <a:p>
            <a:r>
              <a:rPr lang="en-US" dirty="0">
                <a:solidFill>
                  <a:srgbClr val="D60093"/>
                </a:solidFill>
              </a:rPr>
              <a:t>Rules of rock paper scissor</a:t>
            </a:r>
            <a:endParaRPr lang="en-IN" dirty="0">
              <a:solidFill>
                <a:srgbClr val="D6009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78B18-B4D9-5DF9-F693-78C891FEC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  <a:buNone/>
            </a:pPr>
            <a:r>
              <a:rPr lang="en-US" b="1" dirty="0">
                <a:solidFill>
                  <a:srgbClr val="D60093"/>
                </a:solidFill>
                <a:effectLst/>
              </a:rPr>
              <a:t>Gestures: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effectLst/>
              </a:rPr>
              <a:t>Rock</a:t>
            </a:r>
            <a:r>
              <a:rPr lang="en-US" dirty="0">
                <a:solidFill>
                  <a:srgbClr val="FFFFFF"/>
                </a:solidFill>
                <a:effectLst/>
              </a:rPr>
              <a:t> (a closed fist)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effectLst/>
              </a:rPr>
              <a:t>Paper</a:t>
            </a:r>
            <a:r>
              <a:rPr lang="en-US" dirty="0">
                <a:solidFill>
                  <a:srgbClr val="FFFFFF"/>
                </a:solidFill>
                <a:effectLst/>
              </a:rPr>
              <a:t> (an open hand)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effectLst/>
              </a:rPr>
              <a:t>Scissors</a:t>
            </a:r>
            <a:r>
              <a:rPr lang="en-US" dirty="0">
                <a:solidFill>
                  <a:srgbClr val="FFFFFF"/>
                </a:solidFill>
                <a:effectLst/>
              </a:rPr>
              <a:t> (a fist with index and middle fingers extended, forming a V)</a:t>
            </a:r>
          </a:p>
          <a:p>
            <a:pPr>
              <a:spcBef>
                <a:spcPts val="1200"/>
              </a:spcBef>
              <a:buNone/>
            </a:pPr>
            <a:r>
              <a:rPr lang="en-US" b="1" dirty="0">
                <a:solidFill>
                  <a:srgbClr val="D60093"/>
                </a:solidFill>
                <a:effectLst/>
              </a:rPr>
              <a:t>Rules: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effectLst/>
              </a:rPr>
              <a:t>Rock beats Scissors</a:t>
            </a:r>
            <a:r>
              <a:rPr lang="en-US" dirty="0">
                <a:solidFill>
                  <a:srgbClr val="FFFFFF"/>
                </a:solidFill>
                <a:effectLst/>
              </a:rPr>
              <a:t> (Rock crushes Scissors)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effectLst/>
              </a:rPr>
              <a:t>Scissors beats Paper</a:t>
            </a:r>
            <a:r>
              <a:rPr lang="en-US" dirty="0">
                <a:solidFill>
                  <a:srgbClr val="FFFFFF"/>
                </a:solidFill>
                <a:effectLst/>
              </a:rPr>
              <a:t> (Scissors cut Paper)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effectLst/>
              </a:rPr>
              <a:t>Paper beats Rock</a:t>
            </a:r>
            <a:r>
              <a:rPr lang="en-US" dirty="0">
                <a:solidFill>
                  <a:srgbClr val="FFFFFF"/>
                </a:solidFill>
                <a:effectLst/>
              </a:rPr>
              <a:t> (Paper covers Rock)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effectLst/>
              </a:rPr>
              <a:t>If both players choose the same gesture, it's a </a:t>
            </a:r>
            <a:r>
              <a:rPr lang="en-US" b="1" dirty="0">
                <a:solidFill>
                  <a:srgbClr val="FFFFFF"/>
                </a:solidFill>
                <a:effectLst/>
              </a:rPr>
              <a:t>tie</a:t>
            </a:r>
            <a:r>
              <a:rPr lang="en-US" dirty="0">
                <a:solidFill>
                  <a:srgbClr val="FFFFFF"/>
                </a:solidFill>
                <a:effectLst/>
              </a:rPr>
              <a:t>.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98F9D615-7678-A84A-B8DF-13584529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2505399"/>
            <a:ext cx="3414293" cy="34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DA35-9968-6F49-A916-4FC00127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3130" y="2219932"/>
            <a:ext cx="7931020" cy="164294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D60093"/>
                </a:solidFill>
              </a:rPr>
              <a:t>Visual outcome chart:</a:t>
            </a:r>
            <a:endParaRPr lang="en-IN" sz="3200" b="1" dirty="0">
              <a:solidFill>
                <a:srgbClr val="D6009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BEE98-2928-2337-5560-9D39DC20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77" y="4218192"/>
            <a:ext cx="5658640" cy="1743318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772F99C0-A829-C9D6-2361-6DF436AED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999" cy="2724539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A1E25F0-2939-80AB-55BB-06D197903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342" y="3985481"/>
            <a:ext cx="226734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Rock → Scissors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Scissors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Paper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Paper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Rock </a:t>
            </a:r>
          </a:p>
        </p:txBody>
      </p:sp>
    </p:spTree>
    <p:extLst>
      <p:ext uri="{BB962C8B-B14F-4D97-AF65-F5344CB8AC3E}">
        <p14:creationId xmlns:p14="http://schemas.microsoft.com/office/powerpoint/2010/main" val="338832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9091-E7BE-5B3E-92C0-9A00E484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20" y="888755"/>
            <a:ext cx="3706889" cy="1821918"/>
          </a:xfrm>
        </p:spPr>
        <p:txBody>
          <a:bodyPr/>
          <a:lstStyle/>
          <a:p>
            <a:r>
              <a:rPr lang="en-IN" b="1" dirty="0">
                <a:solidFill>
                  <a:srgbClr val="D60093"/>
                </a:solidFill>
              </a:rPr>
              <a:t>How to Play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E7256-DD45-E207-4F77-E85798BBD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4443" y="2710673"/>
            <a:ext cx="3706889" cy="182191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Count: "Rock, Paper, Scissors, Shoot!"</a:t>
            </a:r>
          </a:p>
          <a:p>
            <a:pPr>
              <a:buFont typeface="+mj-lt"/>
              <a:buAutoNum type="arabicPeriod"/>
            </a:pPr>
            <a:r>
              <a:rPr lang="en-US" dirty="0"/>
              <a:t>Reveal your choice</a:t>
            </a:r>
          </a:p>
          <a:p>
            <a:pPr>
              <a:buFont typeface="+mj-lt"/>
              <a:buAutoNum type="arabicPeriod"/>
            </a:pPr>
            <a:r>
              <a:rPr lang="en-US" dirty="0"/>
              <a:t>Compare outcomes</a:t>
            </a:r>
          </a:p>
          <a:p>
            <a:pPr>
              <a:buFont typeface="+mj-lt"/>
              <a:buAutoNum type="arabicPeriod"/>
            </a:pPr>
            <a:r>
              <a:rPr lang="en-US" dirty="0"/>
              <a:t>Celebrate or try again!</a:t>
            </a:r>
          </a:p>
          <a:p>
            <a:endParaRPr lang="en-IN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579AA3F3-1612-6E16-DEF6-908DA3B6E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9600"/>
            <a:ext cx="490479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84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{7FF12884-992F-45CA-9569-4200A4D35950}tf00934815_win32</Template>
  <TotalTime>158</TotalTime>
  <Words>968</Words>
  <Application>Microsoft Office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Goudy Old Style</vt:lpstr>
      <vt:lpstr>Wingdings</vt:lpstr>
      <vt:lpstr>Wingdings 2</vt:lpstr>
      <vt:lpstr>SlateVTI</vt:lpstr>
      <vt:lpstr>Rock paper scissor ✊ 🧻 ✂️</vt:lpstr>
      <vt:lpstr>🔍 Abstract </vt:lpstr>
      <vt:lpstr>Introduction</vt:lpstr>
      <vt:lpstr>PowerPoint Presentation</vt:lpstr>
      <vt:lpstr>History of game </vt:lpstr>
      <vt:lpstr>Objective of rock paper scissor</vt:lpstr>
      <vt:lpstr>Rules of rock paper scissor</vt:lpstr>
      <vt:lpstr>Visual outcome chart:</vt:lpstr>
      <vt:lpstr>How to Play </vt:lpstr>
      <vt:lpstr>Game in Action</vt:lpstr>
      <vt:lpstr>Strategy Tips</vt:lpstr>
      <vt:lpstr>Fun Variations:</vt:lpstr>
      <vt:lpstr>Code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Archana Thatha</dc:creator>
  <cp:lastModifiedBy>Archana Thatha</cp:lastModifiedBy>
  <cp:revision>1</cp:revision>
  <dcterms:created xsi:type="dcterms:W3CDTF">2025-05-18T07:32:23Z</dcterms:created>
  <dcterms:modified xsi:type="dcterms:W3CDTF">2025-05-18T10:10:55Z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